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/>
    <p:restoredTop sz="94621"/>
  </p:normalViewPr>
  <p:slideViewPr>
    <p:cSldViewPr snapToGrid="0" snapToObjects="1">
      <p:cViewPr varScale="1">
        <p:scale>
          <a:sx n="111" d="100"/>
          <a:sy n="111" d="100"/>
        </p:scale>
        <p:origin x="24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449F2-CD0C-DE48-B06E-2F5A69DB0B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A33A85-6326-6D4E-8E64-E70C808992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9C08B-16BE-1649-B94E-EC494028D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7E568-D986-3645-A6BA-97979B8A6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6267A-FE53-094E-866F-A4BDC8EC0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30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746EE-A314-C04C-9C3F-5FDF93446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D37C4E-AFA5-DE48-9BBB-06890EE7E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10896-CD9E-0445-AB57-0AB93AB89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6C899-4CD9-9F40-BD77-E1177E5DE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67D60-8311-9F4E-95D2-D799476CF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52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653141-CF9A-8446-B1B1-246F7787FA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FC6E36-9BCF-DC49-A3EB-85B60E9674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2E168-67EB-9E4F-8F18-1F8AE9D79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8B22D-CD5F-6946-9867-233BABFCB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55A31-36DF-3C47-BE9A-AD9BF21D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17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2498A-3EE9-1947-B3E4-184F9D268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53D1C-2E1A-7241-9F19-22398EABA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02058-1DCB-E644-84E3-191B32ED8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48575-8A7C-DC44-97F5-E9E0430D9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54D52-AE8B-754B-BA23-E9A8A2A36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84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5CF22-12E0-4346-AF5F-869C715CB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07A9B-737D-0248-91BE-00787488CE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8D11C-F04E-9C44-8972-760DA9BD0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04008-9874-9741-A795-B91C332D8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1DBCB-C9E4-5140-B928-237DA29AA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89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931A5-0A15-6B40-A284-D5567CFBA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22A0D-36AB-814A-BA03-D03FE519FF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932F1-A716-AB41-BC7B-81080F932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3D5310-CC53-3140-BD84-3EDD51A8C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B29EBC-0DF7-4A4C-8B19-54A4398D7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73DE86-855D-B940-A006-06EA3CC3F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68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1C69D-DD32-A349-8495-B94748EA3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5B8C3-DE4E-E342-809A-A3DD4A0C7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D6070-3C48-2E43-B7FE-76297073F3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DE4503-6357-0B45-B29C-38D9C718CA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34B45B-8273-4048-BBFF-0CE450D709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BEC733-37B8-1A45-BBB9-EE06166E5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B7AAEE-62B4-4B46-8F24-3A309FD8D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D5B5A4-AC1A-EA42-A1F8-DD0C4C01B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885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D569E-7BAC-0249-B883-7D6E9C743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6AA75D-B8A2-904C-A117-73B120930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B4D7E6-B4A7-9F49-BDBB-70843B25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B683E1-620B-2443-96F2-8C40FE570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096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5CBC32-A063-8347-BB99-2E6793F78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862A98-5ED9-6247-9AA0-690222207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2F01EC-78FF-8646-84F4-B50E635AF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69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7FC93-2972-7345-B668-47220262C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465BE-AE87-D343-8F34-D16D44F0E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29EBCC-0269-2B49-9ABB-4D6D4CB469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87F2E-4D5E-4D49-8C5A-405D20603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53F11-27AB-2541-A146-54BD76E0D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17B321-43E5-0242-9DA7-E59D47F30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908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C95A1-1122-4448-AF15-A0C45E51F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ECECAE-2FB2-3742-BEA2-0F94678F6E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AE22C-BAE1-4749-87A8-C32A35297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5D57D8-0040-3F49-B4BA-9F1594ACB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4D9215-45B7-ED44-884F-164F57532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C51FB9-AFE9-F74C-B5C3-9996D7DAD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892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7658E0-F425-3046-80C6-56A113AFF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FAE5A-79AC-7440-8ECF-D638FB5C5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72A33-CE8B-A545-A982-59B427F6C6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0AC53-B2DF-CC4E-B55C-719683AD5810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90B5F-77E8-DC44-B7BA-193A154C2F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C605A-B5F1-CE4E-B701-81C0C92F7B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2DF943-4801-EE48-84C3-2D5339096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002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doi.org/10.32942/osf.io/kac45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velup.gitconnected.com/how-to-sync-forked-repositories-using-git-or-github-2933e497fa16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ufengling.github.io/Visualization/HighDimensionalVisualization#1" TargetMode="External"/><Relationship Id="rId2" Type="http://schemas.openxmlformats.org/officeDocument/2006/relationships/hyperlink" Target="https://github.com/hufengling/hufengling.github.i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D3DCB-2D19-7D4F-83A4-4205EC6C61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C8190-A0B4-204E-9BDA-26409337B7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Fengling Hu</a:t>
            </a:r>
          </a:p>
          <a:p>
            <a:r>
              <a:rPr lang="en-US" dirty="0"/>
              <a:t>7/9/20</a:t>
            </a:r>
          </a:p>
        </p:txBody>
      </p:sp>
    </p:spTree>
    <p:extLst>
      <p:ext uri="{BB962C8B-B14F-4D97-AF65-F5344CB8AC3E}">
        <p14:creationId xmlns:p14="http://schemas.microsoft.com/office/powerpoint/2010/main" val="2016477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876FE1-DB75-BD4D-96F6-1DA028985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934" y="4158203"/>
            <a:ext cx="3199756" cy="17998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9DD59A-22A9-7849-98D1-100896770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659" y="3701004"/>
            <a:ext cx="1826754" cy="25270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9FE150-987A-E443-8DC1-F92C61FD8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5690" y="3881523"/>
            <a:ext cx="3460670" cy="21659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84E7EA-F92C-E240-B6DE-D3CC68422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686" y="3701004"/>
            <a:ext cx="2657121" cy="27142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3865AE2-CA8E-7542-A0C3-F136B6B9B3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7358" y="470302"/>
            <a:ext cx="3835400" cy="21209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08D17E9-78E3-9149-9E9A-407CC3AD2A56}"/>
              </a:ext>
            </a:extLst>
          </p:cNvPr>
          <p:cNvCxnSpPr>
            <a:cxnSpLocks/>
          </p:cNvCxnSpPr>
          <p:nvPr/>
        </p:nvCxnSpPr>
        <p:spPr>
          <a:xfrm flipV="1">
            <a:off x="2419109" y="2210765"/>
            <a:ext cx="2109227" cy="1284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E29BA48-5A0C-4B47-8A22-F5AF1894C0A7}"/>
              </a:ext>
            </a:extLst>
          </p:cNvPr>
          <p:cNvCxnSpPr>
            <a:stCxn id="5" idx="0"/>
          </p:cNvCxnSpPr>
          <p:nvPr/>
        </p:nvCxnSpPr>
        <p:spPr>
          <a:xfrm flipV="1">
            <a:off x="4270036" y="2503709"/>
            <a:ext cx="913377" cy="1197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76FC635-ADD9-7C47-91C2-2AB4A26D8FB0}"/>
              </a:ext>
            </a:extLst>
          </p:cNvPr>
          <p:cNvCxnSpPr/>
          <p:nvPr/>
        </p:nvCxnSpPr>
        <p:spPr>
          <a:xfrm flipH="1" flipV="1">
            <a:off x="6400800" y="2591202"/>
            <a:ext cx="485012" cy="1443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ECF6151-C9DF-4746-B149-C025B78DA5A3}"/>
              </a:ext>
            </a:extLst>
          </p:cNvPr>
          <p:cNvCxnSpPr/>
          <p:nvPr/>
        </p:nvCxnSpPr>
        <p:spPr>
          <a:xfrm flipH="1" flipV="1">
            <a:off x="7126664" y="2210765"/>
            <a:ext cx="2894029" cy="157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2E320BC4-789D-924A-84EF-A1239B51379F}"/>
              </a:ext>
            </a:extLst>
          </p:cNvPr>
          <p:cNvSpPr/>
          <p:nvPr/>
        </p:nvSpPr>
        <p:spPr>
          <a:xfrm>
            <a:off x="6096000" y="6251531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</a:rPr>
              <a:t>Gallagher, R. </a:t>
            </a:r>
            <a:r>
              <a:rPr lang="en-US" sz="1200" i="1" dirty="0">
                <a:effectLst/>
              </a:rPr>
              <a:t>et al.</a:t>
            </a:r>
            <a:r>
              <a:rPr lang="en-US" sz="1200" dirty="0">
                <a:effectLst/>
              </a:rPr>
              <a:t> </a:t>
            </a:r>
            <a:r>
              <a:rPr lang="en-US" sz="1200" i="1" dirty="0">
                <a:effectLst/>
              </a:rPr>
              <a:t>The Open Traits Network: Using Open Science principles to accelerate trait-based science across the Tree of Life</a:t>
            </a:r>
            <a:r>
              <a:rPr lang="en-US" sz="1200" dirty="0">
                <a:effectLst/>
              </a:rPr>
              <a:t>. (2019). doi:</a:t>
            </a:r>
            <a:r>
              <a:rPr lang="en-US" sz="1200" dirty="0">
                <a:effectLst/>
                <a:hlinkClick r:id="rId7"/>
              </a:rPr>
              <a:t>10.32942/osf.io/kac45</a:t>
            </a:r>
            <a:r>
              <a:rPr lang="en-US" sz="1200" dirty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4639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EE9F3-DDD9-6643-9269-359ABB9E2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0449"/>
            <a:ext cx="10515600" cy="5526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Version Control</a:t>
            </a:r>
          </a:p>
          <a:p>
            <a:pPr marL="457200" lvl="1" indent="0">
              <a:buNone/>
            </a:pPr>
            <a:r>
              <a:rPr lang="en-US" sz="3600" dirty="0"/>
              <a:t>Undo</a:t>
            </a:r>
          </a:p>
          <a:p>
            <a:pPr marL="457200" lvl="1" indent="0">
              <a:buNone/>
            </a:pPr>
            <a:r>
              <a:rPr lang="en-US" sz="3600" dirty="0"/>
              <a:t>Track changes</a:t>
            </a:r>
          </a:p>
          <a:p>
            <a:pPr marL="457200" lvl="1" indent="0">
              <a:buNone/>
            </a:pPr>
            <a:r>
              <a:rPr lang="en-US" sz="3600" dirty="0"/>
              <a:t>Insurance</a:t>
            </a:r>
          </a:p>
          <a:p>
            <a:pPr marL="0" indent="0">
              <a:buNone/>
            </a:pPr>
            <a:r>
              <a:rPr lang="en-US" sz="3600" dirty="0"/>
              <a:t>Collaboration</a:t>
            </a:r>
          </a:p>
          <a:p>
            <a:pPr marL="0" indent="0">
              <a:buNone/>
            </a:pPr>
            <a:r>
              <a:rPr lang="en-US" sz="3600" dirty="0"/>
              <a:t>Storage</a:t>
            </a:r>
          </a:p>
          <a:p>
            <a:pPr marL="0" indent="0">
              <a:buNone/>
            </a:pPr>
            <a:r>
              <a:rPr lang="en-US" sz="3600" dirty="0"/>
              <a:t>Reproducibility</a:t>
            </a:r>
          </a:p>
          <a:p>
            <a:pPr marL="457200" lvl="1" indent="0">
              <a:buNone/>
            </a:pPr>
            <a:r>
              <a:rPr lang="en-US" sz="3600" dirty="0"/>
              <a:t>Open code and data</a:t>
            </a:r>
          </a:p>
          <a:p>
            <a:pPr marL="457200" lvl="1" indent="0">
              <a:buNone/>
            </a:pPr>
            <a:r>
              <a:rPr lang="en-US" sz="3600" dirty="0"/>
              <a:t>Insurance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1B757B-BCE8-084B-9F2E-528C3FB9E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185" y="370390"/>
            <a:ext cx="4193571" cy="606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923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3E61-154D-D04D-AAAE-087DBBA3F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Vocabulary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2AA30-F3A0-E541-BB06-E59F8A957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844"/>
            <a:ext cx="5458428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dirty="0"/>
              <a:t>git</a:t>
            </a:r>
          </a:p>
          <a:p>
            <a:pPr marL="0" indent="0">
              <a:buNone/>
            </a:pPr>
            <a:r>
              <a:rPr lang="en-US" sz="3600" dirty="0"/>
              <a:t>GitHub</a:t>
            </a:r>
          </a:p>
          <a:p>
            <a:pPr marL="0" indent="0">
              <a:buNone/>
            </a:pPr>
            <a:r>
              <a:rPr lang="en-US" sz="3600" dirty="0"/>
              <a:t>GitHub Desktop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Repository (repo)</a:t>
            </a:r>
          </a:p>
          <a:p>
            <a:pPr marL="0" indent="0">
              <a:buNone/>
            </a:pPr>
            <a:r>
              <a:rPr lang="en-US" sz="3600" dirty="0"/>
              <a:t>Main/Master</a:t>
            </a:r>
          </a:p>
          <a:p>
            <a:pPr marL="0" indent="0">
              <a:buNone/>
            </a:pPr>
            <a:r>
              <a:rPr lang="en-US" sz="3600" dirty="0"/>
              <a:t>Branch</a:t>
            </a:r>
          </a:p>
          <a:p>
            <a:pPr marL="0" indent="0">
              <a:buNone/>
            </a:pPr>
            <a:r>
              <a:rPr lang="en-US" sz="3600" dirty="0"/>
              <a:t>Origin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BD5354-4A97-7540-8A18-765E501EC0E8}"/>
              </a:ext>
            </a:extLst>
          </p:cNvPr>
          <p:cNvSpPr txBox="1">
            <a:spLocks/>
          </p:cNvSpPr>
          <p:nvPr/>
        </p:nvSpPr>
        <p:spPr>
          <a:xfrm>
            <a:off x="5895372" y="1546844"/>
            <a:ext cx="5458428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/>
              <a:t>Clone</a:t>
            </a:r>
          </a:p>
          <a:p>
            <a:pPr marL="0" indent="0">
              <a:buNone/>
            </a:pPr>
            <a:r>
              <a:rPr lang="en-US" sz="3600" dirty="0"/>
              <a:t>Commit</a:t>
            </a:r>
          </a:p>
          <a:p>
            <a:pPr marL="0" indent="0">
              <a:buNone/>
            </a:pPr>
            <a:r>
              <a:rPr lang="en-US" sz="3600" dirty="0"/>
              <a:t>Push</a:t>
            </a:r>
          </a:p>
          <a:p>
            <a:pPr marL="0" indent="0">
              <a:buNone/>
            </a:pPr>
            <a:r>
              <a:rPr lang="en-US" sz="3600" dirty="0"/>
              <a:t>Pull</a:t>
            </a:r>
          </a:p>
          <a:p>
            <a:pPr marL="0" indent="0">
              <a:buNone/>
            </a:pPr>
            <a:r>
              <a:rPr lang="en-US" sz="3600" dirty="0"/>
              <a:t>Merge</a:t>
            </a:r>
          </a:p>
        </p:txBody>
      </p:sp>
    </p:spTree>
    <p:extLst>
      <p:ext uri="{BB962C8B-B14F-4D97-AF65-F5344CB8AC3E}">
        <p14:creationId xmlns:p14="http://schemas.microsoft.com/office/powerpoint/2010/main" val="1609833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F2447-9F3B-EC4A-A192-41C1D2C8C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Others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456C9-FBB7-5C49-A202-5A8FBED52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Fork</a:t>
            </a:r>
          </a:p>
          <a:p>
            <a:pPr marL="0" indent="0">
              <a:buNone/>
            </a:pPr>
            <a:r>
              <a:rPr lang="en-US" sz="3600" dirty="0"/>
              <a:t>Clone</a:t>
            </a:r>
          </a:p>
          <a:p>
            <a:pPr marL="0" indent="0">
              <a:buNone/>
            </a:pPr>
            <a:r>
              <a:rPr lang="en-US" sz="3600" dirty="0"/>
              <a:t>Pull Request</a:t>
            </a:r>
          </a:p>
          <a:p>
            <a:pPr marL="0" indent="0">
              <a:buNone/>
            </a:pPr>
            <a:r>
              <a:rPr lang="en-US" sz="3600" dirty="0"/>
              <a:t>Issue</a:t>
            </a:r>
          </a:p>
          <a:p>
            <a:pPr marL="0" indent="0">
              <a:buNone/>
            </a:pP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68F6FB-C084-FE4C-9D86-B33ECA9AF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3504" y="1690688"/>
            <a:ext cx="7924800" cy="4178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A56D775-D260-8947-BFD9-E7EF96DD1B9C}"/>
              </a:ext>
            </a:extLst>
          </p:cNvPr>
          <p:cNvSpPr/>
          <p:nvPr/>
        </p:nvSpPr>
        <p:spPr>
          <a:xfrm>
            <a:off x="6879221" y="61769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https://levelup.gitconnected.com/how-to-sync-forked-repositories-using-git-or-github-2933e497fa16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295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C0110-5836-F941-B728-857714798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~~Merge Conflicts~~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360C19-C338-E747-8BC0-D2385AE78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82" y="1790892"/>
            <a:ext cx="10590835" cy="366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413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7A9942-ED1B-AE40-9400-716E06890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737" y="-683909"/>
            <a:ext cx="10505534" cy="753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704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925914-DFA1-6547-950C-95B854EEC3AA}"/>
              </a:ext>
            </a:extLst>
          </p:cNvPr>
          <p:cNvSpPr/>
          <p:nvPr/>
        </p:nvSpPr>
        <p:spPr>
          <a:xfrm>
            <a:off x="2548401" y="5756040"/>
            <a:ext cx="5034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https://github.com/hufengling/hufengling.github.io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497D92-D877-F84C-8D68-1C0954D50C46}"/>
              </a:ext>
            </a:extLst>
          </p:cNvPr>
          <p:cNvSpPr/>
          <p:nvPr/>
        </p:nvSpPr>
        <p:spPr>
          <a:xfrm>
            <a:off x="2548401" y="6211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https://hufengling.github.io/Visualization/HighDimensionalVisualization#1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A957ED-1B54-F944-B22C-A143A6697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9154" y="354167"/>
            <a:ext cx="6994493" cy="520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19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124</Words>
  <Application>Microsoft Macintosh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GitHub</vt:lpstr>
      <vt:lpstr>PowerPoint Presentation</vt:lpstr>
      <vt:lpstr>PowerPoint Presentation</vt:lpstr>
      <vt:lpstr>Basic Vocabulary</vt:lpstr>
      <vt:lpstr>Interacting with Others </vt:lpstr>
      <vt:lpstr>~~Merge Conflicts~~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</dc:title>
  <dc:creator>Fengling Hu</dc:creator>
  <cp:lastModifiedBy>Fengling Hu</cp:lastModifiedBy>
  <cp:revision>3</cp:revision>
  <dcterms:created xsi:type="dcterms:W3CDTF">2020-07-09T17:31:51Z</dcterms:created>
  <dcterms:modified xsi:type="dcterms:W3CDTF">2020-07-09T17:58:26Z</dcterms:modified>
</cp:coreProperties>
</file>

<file path=docProps/thumbnail.jpeg>
</file>